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D48CB-8544-49E7-BB32-8E70AFDF135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9FBF8C-ECC5-4B0E-A4F7-1B4AB7297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4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B8773-3E64-40D8-86D4-58AAB842221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BB28-9337-4CDD-93BA-2BFEEDCC0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42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self. Name, What our IR office does. Talk about </a:t>
            </a:r>
            <a:r>
              <a:rPr lang="en-US" baseline="0" dirty="0" err="1" smtClean="0"/>
              <a:t>Trocaire</a:t>
            </a:r>
            <a:r>
              <a:rPr lang="en-US" baseline="0" dirty="0" smtClean="0"/>
              <a:t>. </a:t>
            </a:r>
            <a:r>
              <a:rPr lang="en-US" dirty="0" smtClean="0"/>
              <a:t>Purpose</a:t>
            </a:r>
            <a:r>
              <a:rPr lang="en-US" baseline="0" dirty="0" smtClean="0"/>
              <a:t> of meeting – Why did I call the meeting? We can discuss local issues – Middle States, NYSED Reports, Perkins, Local 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3BB28-9337-4CDD-93BA-2BFEEDCC02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629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382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4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6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05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93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90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54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09379-E88A-497E-9197-3210C6272E93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2BD20-1BDC-4190-89A2-116B05D49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WNY Institutional Research Leaders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 from Steve Harvey, Executive Director, WNY Consortium of Higher Education</a:t>
            </a:r>
          </a:p>
          <a:p>
            <a:r>
              <a:rPr lang="en-US" dirty="0" smtClean="0"/>
              <a:t>Welcome </a:t>
            </a:r>
            <a:r>
              <a:rPr lang="en-US" dirty="0" smtClean="0"/>
              <a:t>to </a:t>
            </a:r>
            <a:r>
              <a:rPr lang="en-US" dirty="0" err="1" smtClean="0"/>
              <a:t>Trocaire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ur Meeting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81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Introductions/Icebreaker</a:t>
            </a:r>
          </a:p>
          <a:p>
            <a:pPr lvl="0"/>
            <a:r>
              <a:rPr lang="en-US" dirty="0"/>
              <a:t>Goals and objectives </a:t>
            </a:r>
            <a:r>
              <a:rPr lang="en-US" dirty="0" smtClean="0"/>
              <a:t>(and structure) of </a:t>
            </a:r>
            <a:r>
              <a:rPr lang="en-US" dirty="0"/>
              <a:t>the group </a:t>
            </a:r>
          </a:p>
          <a:p>
            <a:pPr lvl="0"/>
            <a:r>
              <a:rPr lang="en-US" dirty="0"/>
              <a:t>Pertinent IR issues in the field </a:t>
            </a:r>
          </a:p>
          <a:p>
            <a:pPr lvl="0"/>
            <a:r>
              <a:rPr lang="en-US" dirty="0"/>
              <a:t>Professional Development Opportunities</a:t>
            </a:r>
          </a:p>
          <a:p>
            <a:pPr lvl="0"/>
            <a:r>
              <a:rPr lang="en-US" dirty="0"/>
              <a:t>Wrap 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75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Icebreaker Activity</a:t>
            </a:r>
          </a:p>
          <a:p>
            <a:r>
              <a:rPr lang="en-US" dirty="0" smtClean="0"/>
              <a:t>Please pair up with someone next to you.</a:t>
            </a:r>
          </a:p>
          <a:p>
            <a:r>
              <a:rPr lang="en-US" dirty="0" smtClean="0"/>
              <a:t>Ask his/her name, job title, main duties and what they want out of the group. </a:t>
            </a:r>
          </a:p>
          <a:p>
            <a:r>
              <a:rPr lang="en-US" dirty="0" smtClean="0"/>
              <a:t>You will introduce your partner to the larger group after talking for a few minutes. </a:t>
            </a:r>
          </a:p>
          <a:p>
            <a:r>
              <a:rPr lang="en-US" dirty="0" smtClean="0"/>
              <a:t>If needed, you can have groups of 3 people.</a:t>
            </a:r>
          </a:p>
          <a:p>
            <a:r>
              <a:rPr lang="en-US" dirty="0" smtClean="0"/>
              <a:t>Feel free to move your chairs so it’s easier to talk with one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8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the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Formal/Informal?</a:t>
            </a:r>
          </a:p>
          <a:p>
            <a:r>
              <a:rPr lang="en-US" dirty="0" smtClean="0"/>
              <a:t>Chair/Co-chair, other officers? How long should appointments be? How should we elect officers?</a:t>
            </a:r>
          </a:p>
          <a:p>
            <a:r>
              <a:rPr lang="en-US" dirty="0" smtClean="0"/>
              <a:t>How often should we meet? Where should we meet?</a:t>
            </a:r>
          </a:p>
          <a:p>
            <a:r>
              <a:rPr lang="en-US" dirty="0" smtClean="0"/>
              <a:t>Communication between meetings? Listserv?</a:t>
            </a:r>
          </a:p>
          <a:p>
            <a:r>
              <a:rPr lang="en-US" dirty="0" smtClean="0"/>
              <a:t>Examples of other IR groups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be the purpose of the group?</a:t>
            </a:r>
          </a:p>
          <a:p>
            <a:r>
              <a:rPr lang="en-US" dirty="0" smtClean="0"/>
              <a:t>Volunteers for a mission statement sub-committee </a:t>
            </a:r>
          </a:p>
          <a:p>
            <a:r>
              <a:rPr lang="en-US" dirty="0" smtClean="0"/>
              <a:t>Sub-committee can survey members through email about what they want to gain from the group/what the purpose should be</a:t>
            </a:r>
          </a:p>
          <a:p>
            <a:r>
              <a:rPr lang="en-US" dirty="0" smtClean="0"/>
              <a:t>Can bring mission statement back to whole group for feedback and revisions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85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Issues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Group Exercise</a:t>
            </a:r>
          </a:p>
          <a:p>
            <a:r>
              <a:rPr lang="en-US" dirty="0" smtClean="0"/>
              <a:t>Pair up with a partner</a:t>
            </a:r>
          </a:p>
          <a:p>
            <a:r>
              <a:rPr lang="en-US" dirty="0" smtClean="0"/>
              <a:t>Discuss </a:t>
            </a:r>
            <a:r>
              <a:rPr lang="en-US" dirty="0" smtClean="0"/>
              <a:t>your biggest challenges in the field (Make a 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can this IR group help with these issues?</a:t>
            </a:r>
          </a:p>
          <a:p>
            <a:r>
              <a:rPr lang="en-US" dirty="0" smtClean="0"/>
              <a:t>Report back to the larger group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learn from each other? (presentations by members, group discussions, listserv discussions, external presenters)</a:t>
            </a:r>
          </a:p>
          <a:p>
            <a:r>
              <a:rPr lang="en-US" dirty="0" smtClean="0"/>
              <a:t>Meet during conferences?</a:t>
            </a:r>
          </a:p>
          <a:p>
            <a:r>
              <a:rPr lang="en-US" dirty="0" smtClean="0"/>
              <a:t>What topics would you like to discuss in future meetings?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37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you take away from this meeting today?</a:t>
            </a:r>
          </a:p>
          <a:p>
            <a:r>
              <a:rPr lang="en-US" dirty="0" smtClean="0"/>
              <a:t>Questions/Comments?</a:t>
            </a:r>
          </a:p>
          <a:p>
            <a:r>
              <a:rPr lang="en-US" dirty="0" smtClean="0"/>
              <a:t>Please do not forget to complete the </a:t>
            </a:r>
            <a:r>
              <a:rPr lang="en-US" smtClean="0"/>
              <a:t>meeting evaluation forms!</a:t>
            </a:r>
            <a:endParaRPr lang="en-US" dirty="0" smtClean="0"/>
          </a:p>
          <a:p>
            <a:r>
              <a:rPr lang="en-US" dirty="0" smtClean="0"/>
              <a:t>Thank you for participating in our first IR Leaders Group!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7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372</Words>
  <Application>Microsoft Office PowerPoint</Application>
  <PresentationFormat>On-screen Show (4:3)</PresentationFormat>
  <Paragraphs>48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WNY Institutional Research Leaders Group</vt:lpstr>
      <vt:lpstr>Welcome</vt:lpstr>
      <vt:lpstr>Agenda</vt:lpstr>
      <vt:lpstr>Introductions</vt:lpstr>
      <vt:lpstr>Structure of the Group</vt:lpstr>
      <vt:lpstr>Mission Statement</vt:lpstr>
      <vt:lpstr>IR Issues </vt:lpstr>
      <vt:lpstr>Professional Development</vt:lpstr>
      <vt:lpstr>Wrap Up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Tomasello, Nicole</dc:creator>
  <cp:lastModifiedBy>Tomasello, Nicole</cp:lastModifiedBy>
  <cp:revision>18</cp:revision>
  <dcterms:created xsi:type="dcterms:W3CDTF">2014-10-22T12:53:45Z</dcterms:created>
  <dcterms:modified xsi:type="dcterms:W3CDTF">2014-10-24T14:12:59Z</dcterms:modified>
</cp:coreProperties>
</file>